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65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76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593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05551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5318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032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8388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9254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336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327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215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857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1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488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767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353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411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298272A-22A6-4AD9-9587-8919340D377F}" type="datetimeFigureOut">
              <a:rPr lang="en-US" smtClean="0"/>
              <a:t>5/25/2017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81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3" y="0"/>
            <a:ext cx="12192000" cy="2090003"/>
          </a:xfrm>
        </p:spPr>
        <p:txBody>
          <a:bodyPr>
            <a:normAutofit fontScale="90000"/>
          </a:bodyPr>
          <a:lstStyle/>
          <a:p>
            <a:r>
              <a:rPr lang="en-US" sz="5400" u="sng" dirty="0" smtClean="0"/>
              <a:t>LA CLOCHETTE</a:t>
            </a:r>
            <a:br>
              <a:rPr lang="en-US" sz="5400" u="sng" dirty="0" smtClean="0"/>
            </a:br>
            <a:r>
              <a:rPr lang="en-US" sz="2700" i="1" dirty="0" smtClean="0"/>
              <a:t>23 JOURS AVANT LA FIN DE </a:t>
            </a:r>
            <a:r>
              <a:rPr lang="en-US" sz="2700" i="1" dirty="0" err="1" smtClean="0"/>
              <a:t>L’ANNéE</a:t>
            </a:r>
            <a:r>
              <a:rPr lang="en-US" sz="2700" i="1" dirty="0" smtClean="0"/>
              <a:t> SCOLAIRE!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en-US" sz="3000" dirty="0" smtClean="0"/>
              <a:t>Discuss each with a partner, then Choose 4 to copy and Illustrate; if it’s the same as something you put in your picture dictionary, don’t use it!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46909" y="2090003"/>
            <a:ext cx="10945091" cy="4767997"/>
          </a:xfrm>
        </p:spPr>
        <p:txBody>
          <a:bodyPr>
            <a:noAutofit/>
          </a:bodyPr>
          <a:lstStyle/>
          <a:p>
            <a:r>
              <a:rPr lang="fr-FR" sz="2400" dirty="0" smtClean="0"/>
              <a:t>Si je voyais un zombie, je courais!</a:t>
            </a:r>
          </a:p>
          <a:p>
            <a:r>
              <a:rPr lang="fr-FR" sz="2400" dirty="0" smtClean="0"/>
              <a:t>Si j’étais riche, je serais heureux!</a:t>
            </a:r>
          </a:p>
          <a:p>
            <a:r>
              <a:rPr lang="fr-FR" sz="2400" dirty="0" smtClean="0"/>
              <a:t>Si j’étais riche, j’aurais une corvette!</a:t>
            </a:r>
          </a:p>
          <a:p>
            <a:r>
              <a:rPr lang="fr-FR" sz="2400" dirty="0" smtClean="0"/>
              <a:t>Si je voyais un requin, je nagerais très vite!</a:t>
            </a:r>
          </a:p>
          <a:p>
            <a:r>
              <a:rPr lang="fr-FR" sz="2400" dirty="0" smtClean="0"/>
              <a:t>Je serais content si je n’étais pas à l’école.</a:t>
            </a:r>
          </a:p>
          <a:p>
            <a:r>
              <a:rPr lang="fr-FR" sz="2400" dirty="0" smtClean="0"/>
              <a:t>Si je n’avais pas l’école, je dormirais.</a:t>
            </a:r>
          </a:p>
          <a:p>
            <a:r>
              <a:rPr lang="fr-FR" sz="2400" dirty="0" smtClean="0"/>
              <a:t>Si je pouvais, j’aurais 100 chiens!</a:t>
            </a:r>
          </a:p>
          <a:p>
            <a:r>
              <a:rPr lang="fr-FR" sz="2400" dirty="0" smtClean="0"/>
              <a:t>Si madame Berndt dormait en classe, je dormirais aussi!</a:t>
            </a:r>
          </a:p>
        </p:txBody>
      </p:sp>
    </p:spTree>
    <p:extLst>
      <p:ext uri="{BB962C8B-B14F-4D97-AF65-F5344CB8AC3E}">
        <p14:creationId xmlns:p14="http://schemas.microsoft.com/office/powerpoint/2010/main" val="4122405155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14</TotalTime>
  <Words>76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Tw Cen MT</vt:lpstr>
      <vt:lpstr>Droplet</vt:lpstr>
      <vt:lpstr>LA CLOCHETTE 23 JOURS AVANT LA FIN DE L’ANNéE SCOLAIRE! Discuss each with a partner, then Choose 4 to copy and Illustrate; if it’s the same as something you put in your picture dictionary, don’t use it!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23 JOURS AVANT LA FIN DE L’ANNéE SCOLAIRE! Choose 4 to copy and Illustrate; if it’s the same as something you put in your picture dictionary, don’t use it!</dc:title>
  <dc:creator>Danielle Berndt</dc:creator>
  <cp:lastModifiedBy>Danielle Berndt</cp:lastModifiedBy>
  <cp:revision>2</cp:revision>
  <dcterms:created xsi:type="dcterms:W3CDTF">2017-05-25T11:04:59Z</dcterms:created>
  <dcterms:modified xsi:type="dcterms:W3CDTF">2017-05-25T11:19:03Z</dcterms:modified>
</cp:coreProperties>
</file>